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лининский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10" y="0"/>
            <a:ext cx="640998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лининский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040" y="2133600"/>
            <a:ext cx="4229919" cy="60340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Шевчук</dc:creator>
  <cp:lastModifiedBy>Home</cp:lastModifiedBy>
  <cp:revision>2</cp:revision>
  <dcterms:created xsi:type="dcterms:W3CDTF">2020-09-16T07:54:02Z</dcterms:created>
  <dcterms:modified xsi:type="dcterms:W3CDTF">2020-09-16T08:10:06Z</dcterms:modified>
</cp:coreProperties>
</file>