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одословная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10" y="0"/>
            <a:ext cx="640998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ословная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ословная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ословная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говор 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ословная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ословная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ословная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осл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ословная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04" y="428596"/>
            <a:ext cx="5643602" cy="77390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ословная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90" y="428596"/>
            <a:ext cx="5329669" cy="77390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ословная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42" y="428596"/>
            <a:ext cx="5715040" cy="77390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дословнвя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Шевчук</dc:creator>
  <cp:lastModifiedBy>Home</cp:lastModifiedBy>
  <cp:revision>2</cp:revision>
  <dcterms:created xsi:type="dcterms:W3CDTF">2020-09-16T08:11:55Z</dcterms:created>
  <dcterms:modified xsi:type="dcterms:W3CDTF">2020-09-16T08:27:18Z</dcterms:modified>
</cp:coreProperties>
</file>